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4"/>
  </p:sldMasterIdLst>
  <p:notesMasterIdLst>
    <p:notesMasterId r:id="rId16"/>
  </p:notesMasterIdLst>
  <p:sldIdLst>
    <p:sldId id="272" r:id="rId5"/>
    <p:sldId id="269" r:id="rId6"/>
    <p:sldId id="257" r:id="rId7"/>
    <p:sldId id="265" r:id="rId8"/>
    <p:sldId id="258" r:id="rId9"/>
    <p:sldId id="259" r:id="rId10"/>
    <p:sldId id="260" r:id="rId11"/>
    <p:sldId id="261" r:id="rId12"/>
    <p:sldId id="262" r:id="rId13"/>
    <p:sldId id="268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A4B80"/>
    <a:srgbClr val="691CFF"/>
    <a:srgbClr val="1F013D"/>
    <a:srgbClr val="8000FF"/>
    <a:srgbClr val="FF6FCF"/>
    <a:srgbClr val="51CEA3"/>
    <a:srgbClr val="00FFFF"/>
    <a:srgbClr val="400080"/>
    <a:srgbClr val="8040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1632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25" Type="http://schemas.microsoft.com/office/2016/11/relationships/changesInfo" Target="changesInfos/changesInfo1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ne Stolp" userId="S::estolp@unic-utrecht.nl::39975eb7-a35a-4de9-9f62-351628168971" providerId="AD" clId="Web-{A3591C5E-6082-40F8-BB84-B7E4D9C5F8D7}"/>
    <pc:docChg chg="modSld">
      <pc:chgData name="Eline Stolp" userId="S::estolp@unic-utrecht.nl::39975eb7-a35a-4de9-9f62-351628168971" providerId="AD" clId="Web-{A3591C5E-6082-40F8-BB84-B7E4D9C5F8D7}" dt="2018-08-29T14:06:24.757" v="58" actId="14100"/>
      <pc:docMkLst>
        <pc:docMk/>
      </pc:docMkLst>
      <pc:sldChg chg="modSp">
        <pc:chgData name="Eline Stolp" userId="S::estolp@unic-utrecht.nl::39975eb7-a35a-4de9-9f62-351628168971" providerId="AD" clId="Web-{A3591C5E-6082-40F8-BB84-B7E4D9C5F8D7}" dt="2018-08-29T14:06:24.757" v="58" actId="14100"/>
        <pc:sldMkLst>
          <pc:docMk/>
          <pc:sldMk cId="2783960444" sldId="272"/>
        </pc:sldMkLst>
        <pc:spChg chg="mod">
          <ac:chgData name="Eline Stolp" userId="S::estolp@unic-utrecht.nl::39975eb7-a35a-4de9-9f62-351628168971" providerId="AD" clId="Web-{A3591C5E-6082-40F8-BB84-B7E4D9C5F8D7}" dt="2018-08-29T14:06:24.757" v="58" actId="14100"/>
          <ac:spMkLst>
            <pc:docMk/>
            <pc:sldMk cId="2783960444" sldId="272"/>
            <ac:spMk id="3" creationId="{22E22B3E-4408-6C4A-BB12-6DEA823FCE0B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21BB79-CE85-D14D-9BD4-C6223536C29D}" type="doc">
      <dgm:prSet loTypeId="urn:microsoft.com/office/officeart/2005/8/layout/pyramid1" loCatId="" qsTypeId="urn:microsoft.com/office/officeart/2005/8/quickstyle/simple4" qsCatId="simple" csTypeId="urn:microsoft.com/office/officeart/2005/8/colors/colorful3" csCatId="colorful" phldr="1"/>
      <dgm:spPr/>
    </dgm:pt>
    <dgm:pt modelId="{CC6C7DC7-4F2F-3848-8633-077408C5CBF1}">
      <dgm:prSet phldrT="[Tekst]"/>
      <dgm:spPr>
        <a:solidFill>
          <a:srgbClr val="FF6600"/>
        </a:solidFill>
        <a:effectLst>
          <a:outerShdw blurRad="57150" dist="63500" dir="2700000" sx="101000" sy="101000" algn="tl" rotWithShape="0">
            <a:srgbClr val="000000">
              <a:alpha val="43000"/>
            </a:srgbClr>
          </a:outerShdw>
        </a:effectLst>
      </dgm:spPr>
      <dgm:t>
        <a:bodyPr/>
        <a:lstStyle/>
        <a:p>
          <a:r>
            <a:rPr lang="nl-NL"/>
            <a:t>Keuze-examenvak</a:t>
          </a:r>
        </a:p>
      </dgm:t>
    </dgm:pt>
    <dgm:pt modelId="{1533890D-C389-694D-98E7-6A38BF0C535E}" type="parTrans" cxnId="{C10D0A15-D75A-1E47-ADA8-90F5FC41424D}">
      <dgm:prSet/>
      <dgm:spPr/>
      <dgm:t>
        <a:bodyPr/>
        <a:lstStyle/>
        <a:p>
          <a:endParaRPr lang="nl-NL"/>
        </a:p>
      </dgm:t>
    </dgm:pt>
    <dgm:pt modelId="{35BA788E-4026-0541-BC07-FB8B48C72119}" type="sibTrans" cxnId="{C10D0A15-D75A-1E47-ADA8-90F5FC41424D}">
      <dgm:prSet/>
      <dgm:spPr/>
      <dgm:t>
        <a:bodyPr/>
        <a:lstStyle/>
        <a:p>
          <a:endParaRPr lang="nl-NL"/>
        </a:p>
      </dgm:t>
    </dgm:pt>
    <dgm:pt modelId="{D146124F-5986-EE46-9C97-2E721CCE4CFE}">
      <dgm:prSet phldrT="[Tekst]"/>
      <dgm:spPr>
        <a:solidFill>
          <a:srgbClr val="008000"/>
        </a:solidFill>
        <a:effectLst>
          <a:outerShdw blurRad="57150" dist="63500" dir="2700000" sx="101000" sy="101000" algn="tl" rotWithShape="0">
            <a:srgbClr val="000000">
              <a:alpha val="43000"/>
            </a:srgbClr>
          </a:outerShdw>
        </a:effectLst>
      </dgm:spPr>
      <dgm:t>
        <a:bodyPr/>
        <a:lstStyle/>
        <a:p>
          <a:r>
            <a:rPr lang="nl-NL"/>
            <a:t>Profiel(keuze)-</a:t>
          </a:r>
        </a:p>
        <a:p>
          <a:r>
            <a:rPr lang="nl-NL"/>
            <a:t>vakken</a:t>
          </a:r>
        </a:p>
      </dgm:t>
    </dgm:pt>
    <dgm:pt modelId="{19F3AEE5-FF44-E44D-ABE1-E5A7311FF6D9}" type="parTrans" cxnId="{EADDE020-3FE6-754B-A7FD-FAB27CB32FC8}">
      <dgm:prSet/>
      <dgm:spPr/>
      <dgm:t>
        <a:bodyPr/>
        <a:lstStyle/>
        <a:p>
          <a:endParaRPr lang="nl-NL"/>
        </a:p>
      </dgm:t>
    </dgm:pt>
    <dgm:pt modelId="{9E28B41E-7EAD-8241-B130-D8B1AEFFF16F}" type="sibTrans" cxnId="{EADDE020-3FE6-754B-A7FD-FAB27CB32FC8}">
      <dgm:prSet/>
      <dgm:spPr/>
      <dgm:t>
        <a:bodyPr/>
        <a:lstStyle/>
        <a:p>
          <a:endParaRPr lang="nl-NL"/>
        </a:p>
      </dgm:t>
    </dgm:pt>
    <dgm:pt modelId="{CD49F5EB-0A6A-BC4B-BA8B-63E2885EAA6A}">
      <dgm:prSet phldrT="[Tekst]"/>
      <dgm:spPr>
        <a:solidFill>
          <a:srgbClr val="691CFF"/>
        </a:solidFill>
        <a:effectLst>
          <a:outerShdw blurRad="57150" dist="63500" dir="2700000" sx="101000" sy="101000" algn="tl" rotWithShape="0">
            <a:srgbClr val="000000">
              <a:alpha val="43000"/>
            </a:srgbClr>
          </a:outerShdw>
        </a:effectLst>
      </dgm:spPr>
      <dgm:t>
        <a:bodyPr/>
        <a:lstStyle/>
        <a:p>
          <a:r>
            <a:rPr lang="nl-NL"/>
            <a:t>Gemeenschappelijk deel</a:t>
          </a:r>
        </a:p>
      </dgm:t>
    </dgm:pt>
    <dgm:pt modelId="{ED8C6053-1EC9-B74E-9BE6-C48CE360F38A}" type="parTrans" cxnId="{6B22B4B0-752C-D840-9D48-59606B46E220}">
      <dgm:prSet/>
      <dgm:spPr/>
      <dgm:t>
        <a:bodyPr/>
        <a:lstStyle/>
        <a:p>
          <a:endParaRPr lang="nl-NL"/>
        </a:p>
      </dgm:t>
    </dgm:pt>
    <dgm:pt modelId="{C85B7BD6-C37B-1E44-B3AF-EDBD5B8FC018}" type="sibTrans" cxnId="{6B22B4B0-752C-D840-9D48-59606B46E220}">
      <dgm:prSet/>
      <dgm:spPr/>
      <dgm:t>
        <a:bodyPr/>
        <a:lstStyle/>
        <a:p>
          <a:endParaRPr lang="nl-NL"/>
        </a:p>
      </dgm:t>
    </dgm:pt>
    <dgm:pt modelId="{1CF2F71B-1BB7-DE48-B80A-DA67A4F604F4}" type="pres">
      <dgm:prSet presAssocID="{F521BB79-CE85-D14D-9BD4-C6223536C29D}" presName="Name0" presStyleCnt="0">
        <dgm:presLayoutVars>
          <dgm:dir/>
          <dgm:animLvl val="lvl"/>
          <dgm:resizeHandles val="exact"/>
        </dgm:presLayoutVars>
      </dgm:prSet>
      <dgm:spPr/>
    </dgm:pt>
    <dgm:pt modelId="{B64FDB0C-66ED-0342-A256-EE1C977B129D}" type="pres">
      <dgm:prSet presAssocID="{CC6C7DC7-4F2F-3848-8633-077408C5CBF1}" presName="Name8" presStyleCnt="0"/>
      <dgm:spPr/>
    </dgm:pt>
    <dgm:pt modelId="{05DF5673-688B-2240-9C43-4FEEE1210BFD}" type="pres">
      <dgm:prSet presAssocID="{CC6C7DC7-4F2F-3848-8633-077408C5CBF1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1688B2E5-2015-3E45-94FB-985C0B8AE7FD}" type="pres">
      <dgm:prSet presAssocID="{CC6C7DC7-4F2F-3848-8633-077408C5CBF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BE5F59D0-4262-CF48-BD5D-2A45DCCA5BD7}" type="pres">
      <dgm:prSet presAssocID="{D146124F-5986-EE46-9C97-2E721CCE4CFE}" presName="Name8" presStyleCnt="0"/>
      <dgm:spPr/>
    </dgm:pt>
    <dgm:pt modelId="{304701A7-E15D-1B45-8A4F-5C3515BB75B1}" type="pres">
      <dgm:prSet presAssocID="{D146124F-5986-EE46-9C97-2E721CCE4CFE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5222B57B-B7BC-7A49-A83A-156F0B2800E9}" type="pres">
      <dgm:prSet presAssocID="{D146124F-5986-EE46-9C97-2E721CCE4CF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CC3F3A5E-29E9-304F-9408-9E26AF4D1776}" type="pres">
      <dgm:prSet presAssocID="{CD49F5EB-0A6A-BC4B-BA8B-63E2885EAA6A}" presName="Name8" presStyleCnt="0"/>
      <dgm:spPr/>
    </dgm:pt>
    <dgm:pt modelId="{5B0DD9C0-F9D5-F94E-A2AA-CE80AF31D395}" type="pres">
      <dgm:prSet presAssocID="{CD49F5EB-0A6A-BC4B-BA8B-63E2885EAA6A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57EC8FEB-4C1A-2E48-874D-16ECF558BB3F}" type="pres">
      <dgm:prSet presAssocID="{CD49F5EB-0A6A-BC4B-BA8B-63E2885EAA6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81610AC0-013B-964F-B3BF-F67A971562EC}" type="presOf" srcId="{CD49F5EB-0A6A-BC4B-BA8B-63E2885EAA6A}" destId="{57EC8FEB-4C1A-2E48-874D-16ECF558BB3F}" srcOrd="1" destOrd="0" presId="urn:microsoft.com/office/officeart/2005/8/layout/pyramid1"/>
    <dgm:cxn modelId="{C10D0A15-D75A-1E47-ADA8-90F5FC41424D}" srcId="{F521BB79-CE85-D14D-9BD4-C6223536C29D}" destId="{CC6C7DC7-4F2F-3848-8633-077408C5CBF1}" srcOrd="0" destOrd="0" parTransId="{1533890D-C389-694D-98E7-6A38BF0C535E}" sibTransId="{35BA788E-4026-0541-BC07-FB8B48C72119}"/>
    <dgm:cxn modelId="{04A585FE-73F6-3F4A-B1FF-8BBAA6532CFC}" type="presOf" srcId="{CC6C7DC7-4F2F-3848-8633-077408C5CBF1}" destId="{05DF5673-688B-2240-9C43-4FEEE1210BFD}" srcOrd="0" destOrd="0" presId="urn:microsoft.com/office/officeart/2005/8/layout/pyramid1"/>
    <dgm:cxn modelId="{EADDE020-3FE6-754B-A7FD-FAB27CB32FC8}" srcId="{F521BB79-CE85-D14D-9BD4-C6223536C29D}" destId="{D146124F-5986-EE46-9C97-2E721CCE4CFE}" srcOrd="1" destOrd="0" parTransId="{19F3AEE5-FF44-E44D-ABE1-E5A7311FF6D9}" sibTransId="{9E28B41E-7EAD-8241-B130-D8B1AEFFF16F}"/>
    <dgm:cxn modelId="{B043DC0E-736A-A14F-A04F-D263BE2DE118}" type="presOf" srcId="{F521BB79-CE85-D14D-9BD4-C6223536C29D}" destId="{1CF2F71B-1BB7-DE48-B80A-DA67A4F604F4}" srcOrd="0" destOrd="0" presId="urn:microsoft.com/office/officeart/2005/8/layout/pyramid1"/>
    <dgm:cxn modelId="{9034A285-ED6D-AD48-84DD-C3E0E09C00E5}" type="presOf" srcId="{D146124F-5986-EE46-9C97-2E721CCE4CFE}" destId="{304701A7-E15D-1B45-8A4F-5C3515BB75B1}" srcOrd="0" destOrd="0" presId="urn:microsoft.com/office/officeart/2005/8/layout/pyramid1"/>
    <dgm:cxn modelId="{B9160286-FEC9-0947-91E8-3161DCCA6B54}" type="presOf" srcId="{D146124F-5986-EE46-9C97-2E721CCE4CFE}" destId="{5222B57B-B7BC-7A49-A83A-156F0B2800E9}" srcOrd="1" destOrd="0" presId="urn:microsoft.com/office/officeart/2005/8/layout/pyramid1"/>
    <dgm:cxn modelId="{417941F0-D197-8849-8184-EAD203DF53F4}" type="presOf" srcId="{CC6C7DC7-4F2F-3848-8633-077408C5CBF1}" destId="{1688B2E5-2015-3E45-94FB-985C0B8AE7FD}" srcOrd="1" destOrd="0" presId="urn:microsoft.com/office/officeart/2005/8/layout/pyramid1"/>
    <dgm:cxn modelId="{7C806EDF-EF25-9C46-B791-681C58094DFA}" type="presOf" srcId="{CD49F5EB-0A6A-BC4B-BA8B-63E2885EAA6A}" destId="{5B0DD9C0-F9D5-F94E-A2AA-CE80AF31D395}" srcOrd="0" destOrd="0" presId="urn:microsoft.com/office/officeart/2005/8/layout/pyramid1"/>
    <dgm:cxn modelId="{6B22B4B0-752C-D840-9D48-59606B46E220}" srcId="{F521BB79-CE85-D14D-9BD4-C6223536C29D}" destId="{CD49F5EB-0A6A-BC4B-BA8B-63E2885EAA6A}" srcOrd="2" destOrd="0" parTransId="{ED8C6053-1EC9-B74E-9BE6-C48CE360F38A}" sibTransId="{C85B7BD6-C37B-1E44-B3AF-EDBD5B8FC018}"/>
    <dgm:cxn modelId="{9618C10D-2006-D446-969D-922D47BC40B9}" type="presParOf" srcId="{1CF2F71B-1BB7-DE48-B80A-DA67A4F604F4}" destId="{B64FDB0C-66ED-0342-A256-EE1C977B129D}" srcOrd="0" destOrd="0" presId="urn:microsoft.com/office/officeart/2005/8/layout/pyramid1"/>
    <dgm:cxn modelId="{1202953D-8F0A-A347-BD84-B8A553789068}" type="presParOf" srcId="{B64FDB0C-66ED-0342-A256-EE1C977B129D}" destId="{05DF5673-688B-2240-9C43-4FEEE1210BFD}" srcOrd="0" destOrd="0" presId="urn:microsoft.com/office/officeart/2005/8/layout/pyramid1"/>
    <dgm:cxn modelId="{26E89246-8C84-B440-9AB8-98E4FC998811}" type="presParOf" srcId="{B64FDB0C-66ED-0342-A256-EE1C977B129D}" destId="{1688B2E5-2015-3E45-94FB-985C0B8AE7FD}" srcOrd="1" destOrd="0" presId="urn:microsoft.com/office/officeart/2005/8/layout/pyramid1"/>
    <dgm:cxn modelId="{55CD7FF6-C590-084D-AA18-3D323E42059D}" type="presParOf" srcId="{1CF2F71B-1BB7-DE48-B80A-DA67A4F604F4}" destId="{BE5F59D0-4262-CF48-BD5D-2A45DCCA5BD7}" srcOrd="1" destOrd="0" presId="urn:microsoft.com/office/officeart/2005/8/layout/pyramid1"/>
    <dgm:cxn modelId="{229816C7-04BB-C249-B13F-F07DECC087FF}" type="presParOf" srcId="{BE5F59D0-4262-CF48-BD5D-2A45DCCA5BD7}" destId="{304701A7-E15D-1B45-8A4F-5C3515BB75B1}" srcOrd="0" destOrd="0" presId="urn:microsoft.com/office/officeart/2005/8/layout/pyramid1"/>
    <dgm:cxn modelId="{6B37372A-3610-7F42-8A59-8EAB1E966E94}" type="presParOf" srcId="{BE5F59D0-4262-CF48-BD5D-2A45DCCA5BD7}" destId="{5222B57B-B7BC-7A49-A83A-156F0B2800E9}" srcOrd="1" destOrd="0" presId="urn:microsoft.com/office/officeart/2005/8/layout/pyramid1"/>
    <dgm:cxn modelId="{3B47103C-FECF-AC46-941D-EE326C5C7FEF}" type="presParOf" srcId="{1CF2F71B-1BB7-DE48-B80A-DA67A4F604F4}" destId="{CC3F3A5E-29E9-304F-9408-9E26AF4D1776}" srcOrd="2" destOrd="0" presId="urn:microsoft.com/office/officeart/2005/8/layout/pyramid1"/>
    <dgm:cxn modelId="{873D148C-77CC-F04F-9BF4-F52080E099BA}" type="presParOf" srcId="{CC3F3A5E-29E9-304F-9408-9E26AF4D1776}" destId="{5B0DD9C0-F9D5-F94E-A2AA-CE80AF31D395}" srcOrd="0" destOrd="0" presId="urn:microsoft.com/office/officeart/2005/8/layout/pyramid1"/>
    <dgm:cxn modelId="{B96B54AB-904E-CF44-8DFF-217CA624F7A7}" type="presParOf" srcId="{CC3F3A5E-29E9-304F-9408-9E26AF4D1776}" destId="{57EC8FEB-4C1A-2E48-874D-16ECF558BB3F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A86EB8-DBC6-5F4F-874C-B2EC96A1AC69}" type="doc">
      <dgm:prSet loTypeId="urn:microsoft.com/office/officeart/2005/8/layout/defaul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8D7BF9FE-2672-4F4E-92B0-125592D36620}">
      <dgm:prSet phldrT="[Tekst]"/>
      <dgm:spPr>
        <a:solidFill>
          <a:srgbClr val="FF6600"/>
        </a:solidFill>
      </dgm:spPr>
      <dgm:t>
        <a:bodyPr/>
        <a:lstStyle/>
        <a:p>
          <a:r>
            <a:rPr lang="nl-NL"/>
            <a:t>Natuur &amp;Techniek (N&amp;T)</a:t>
          </a:r>
        </a:p>
      </dgm:t>
    </dgm:pt>
    <dgm:pt modelId="{A678BFD9-6B25-F445-AF7F-0FD267457295}" type="parTrans" cxnId="{166562A3-4A62-2547-882A-E23C07E59DB9}">
      <dgm:prSet/>
      <dgm:spPr/>
      <dgm:t>
        <a:bodyPr/>
        <a:lstStyle/>
        <a:p>
          <a:endParaRPr lang="nl-NL"/>
        </a:p>
      </dgm:t>
    </dgm:pt>
    <dgm:pt modelId="{F74CAA9A-19EE-2248-9AA1-5424C180C0BF}" type="sibTrans" cxnId="{166562A3-4A62-2547-882A-E23C07E59DB9}">
      <dgm:prSet/>
      <dgm:spPr/>
      <dgm:t>
        <a:bodyPr/>
        <a:lstStyle/>
        <a:p>
          <a:endParaRPr lang="nl-NL"/>
        </a:p>
      </dgm:t>
    </dgm:pt>
    <dgm:pt modelId="{01A4BDA0-DB9A-7C4A-A107-8FB28082FE08}">
      <dgm:prSet phldrT="[Tekst]"/>
      <dgm:spPr>
        <a:solidFill>
          <a:srgbClr val="008000"/>
        </a:solidFill>
      </dgm:spPr>
      <dgm:t>
        <a:bodyPr/>
        <a:lstStyle/>
        <a:p>
          <a:r>
            <a:rPr lang="nl-NL"/>
            <a:t>Economie &amp; Maatschappij (E&amp;M)</a:t>
          </a:r>
        </a:p>
      </dgm:t>
    </dgm:pt>
    <dgm:pt modelId="{DF0A30C3-7728-CA44-94CF-144B99C21A5F}" type="parTrans" cxnId="{C0FA97E6-0AE1-AE40-9E4C-70A6A462642F}">
      <dgm:prSet/>
      <dgm:spPr/>
      <dgm:t>
        <a:bodyPr/>
        <a:lstStyle/>
        <a:p>
          <a:endParaRPr lang="nl-NL"/>
        </a:p>
      </dgm:t>
    </dgm:pt>
    <dgm:pt modelId="{5B1AF667-7A3F-5845-B9E4-8DA91DCC4AA6}" type="sibTrans" cxnId="{C0FA97E6-0AE1-AE40-9E4C-70A6A462642F}">
      <dgm:prSet/>
      <dgm:spPr/>
      <dgm:t>
        <a:bodyPr/>
        <a:lstStyle/>
        <a:p>
          <a:endParaRPr lang="nl-NL"/>
        </a:p>
      </dgm:t>
    </dgm:pt>
    <dgm:pt modelId="{27131FBA-36E3-6E4F-AD2A-C86FFD8BCE86}">
      <dgm:prSet phldrT="[Tekst]"/>
      <dgm:spPr>
        <a:solidFill>
          <a:srgbClr val="FF00FF"/>
        </a:solidFill>
      </dgm:spPr>
      <dgm:t>
        <a:bodyPr/>
        <a:lstStyle/>
        <a:p>
          <a:r>
            <a:rPr lang="nl-NL"/>
            <a:t>Natuur &amp; Gezondheid (N&amp;G)</a:t>
          </a:r>
        </a:p>
      </dgm:t>
    </dgm:pt>
    <dgm:pt modelId="{6D28F038-56B1-334A-AD81-5AA7F17A56BD}" type="parTrans" cxnId="{55FBE113-2016-0547-8FEB-1B5486CEEFCB}">
      <dgm:prSet/>
      <dgm:spPr/>
      <dgm:t>
        <a:bodyPr/>
        <a:lstStyle/>
        <a:p>
          <a:endParaRPr lang="nl-NL"/>
        </a:p>
      </dgm:t>
    </dgm:pt>
    <dgm:pt modelId="{C07BB705-4836-0845-8DC3-129D38A92FA5}" type="sibTrans" cxnId="{55FBE113-2016-0547-8FEB-1B5486CEEFCB}">
      <dgm:prSet/>
      <dgm:spPr/>
      <dgm:t>
        <a:bodyPr/>
        <a:lstStyle/>
        <a:p>
          <a:endParaRPr lang="nl-NL"/>
        </a:p>
      </dgm:t>
    </dgm:pt>
    <dgm:pt modelId="{A0FE0131-9819-6D48-9BB6-BEC9A1D0D984}">
      <dgm:prSet phldrT="[Tekst]"/>
      <dgm:spPr>
        <a:solidFill>
          <a:srgbClr val="FF0000"/>
        </a:solidFill>
      </dgm:spPr>
      <dgm:t>
        <a:bodyPr/>
        <a:lstStyle/>
        <a:p>
          <a:r>
            <a:rPr lang="nl-NL"/>
            <a:t>Cultuur &amp; Maatschappij (C&amp;M)</a:t>
          </a:r>
        </a:p>
      </dgm:t>
    </dgm:pt>
    <dgm:pt modelId="{6A79341E-17C7-744E-88A5-1967BA0B47BD}" type="parTrans" cxnId="{90CDEC22-0690-2244-83C1-B158F71D45BC}">
      <dgm:prSet/>
      <dgm:spPr/>
      <dgm:t>
        <a:bodyPr/>
        <a:lstStyle/>
        <a:p>
          <a:endParaRPr lang="nl-NL"/>
        </a:p>
      </dgm:t>
    </dgm:pt>
    <dgm:pt modelId="{C1F202C1-62D9-7146-BAAB-527AAD889015}" type="sibTrans" cxnId="{90CDEC22-0690-2244-83C1-B158F71D45BC}">
      <dgm:prSet/>
      <dgm:spPr/>
      <dgm:t>
        <a:bodyPr/>
        <a:lstStyle/>
        <a:p>
          <a:endParaRPr lang="nl-NL"/>
        </a:p>
      </dgm:t>
    </dgm:pt>
    <dgm:pt modelId="{EDC4037E-0992-2349-BD35-2ABECD774DE0}" type="pres">
      <dgm:prSet presAssocID="{55A86EB8-DBC6-5F4F-874C-B2EC96A1AC6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3736BF09-4F1E-0644-A988-4E07DC7FF5F7}" type="pres">
      <dgm:prSet presAssocID="{8D7BF9FE-2672-4F4E-92B0-125592D36620}" presName="node" presStyleLbl="node1" presStyleIdx="0" presStyleCnt="4" custScaleX="142147" custScaleY="145052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1F54E54D-04A5-BC4C-B2D4-F20D4F669329}" type="pres">
      <dgm:prSet presAssocID="{F74CAA9A-19EE-2248-9AA1-5424C180C0BF}" presName="sibTrans" presStyleCnt="0"/>
      <dgm:spPr/>
    </dgm:pt>
    <dgm:pt modelId="{708DC512-6ED9-6245-A0D3-1091A39EF08D}" type="pres">
      <dgm:prSet presAssocID="{01A4BDA0-DB9A-7C4A-A107-8FB28082FE08}" presName="node" presStyleLbl="node1" presStyleIdx="1" presStyleCnt="4" custScaleX="142147" custScaleY="145052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38F14E22-2BAB-B741-8F13-67EBBD34D50F}" type="pres">
      <dgm:prSet presAssocID="{5B1AF667-7A3F-5845-B9E4-8DA91DCC4AA6}" presName="sibTrans" presStyleCnt="0"/>
      <dgm:spPr/>
    </dgm:pt>
    <dgm:pt modelId="{C144B19E-2E48-5148-895A-62F7F8A58B1A}" type="pres">
      <dgm:prSet presAssocID="{27131FBA-36E3-6E4F-AD2A-C86FFD8BCE86}" presName="node" presStyleLbl="node1" presStyleIdx="2" presStyleCnt="4" custScaleX="142147" custScaleY="145052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DD0E164D-C3F2-214D-A6FF-108109F87950}" type="pres">
      <dgm:prSet presAssocID="{C07BB705-4836-0845-8DC3-129D38A92FA5}" presName="sibTrans" presStyleCnt="0"/>
      <dgm:spPr/>
    </dgm:pt>
    <dgm:pt modelId="{37FEBEF1-5D7C-8D42-8276-C9C3ACF23528}" type="pres">
      <dgm:prSet presAssocID="{A0FE0131-9819-6D48-9BB6-BEC9A1D0D984}" presName="node" presStyleLbl="node1" presStyleIdx="3" presStyleCnt="4" custScaleX="142147" custScaleY="145052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4F777EDE-9D8A-1045-BFB0-CCF897DE7E7E}" type="presOf" srcId="{55A86EB8-DBC6-5F4F-874C-B2EC96A1AC69}" destId="{EDC4037E-0992-2349-BD35-2ABECD774DE0}" srcOrd="0" destOrd="0" presId="urn:microsoft.com/office/officeart/2005/8/layout/default"/>
    <dgm:cxn modelId="{31962176-549C-6C46-B3D6-7C1AA52ECA72}" type="presOf" srcId="{8D7BF9FE-2672-4F4E-92B0-125592D36620}" destId="{3736BF09-4F1E-0644-A988-4E07DC7FF5F7}" srcOrd="0" destOrd="0" presId="urn:microsoft.com/office/officeart/2005/8/layout/default"/>
    <dgm:cxn modelId="{90CDEC22-0690-2244-83C1-B158F71D45BC}" srcId="{55A86EB8-DBC6-5F4F-874C-B2EC96A1AC69}" destId="{A0FE0131-9819-6D48-9BB6-BEC9A1D0D984}" srcOrd="3" destOrd="0" parTransId="{6A79341E-17C7-744E-88A5-1967BA0B47BD}" sibTransId="{C1F202C1-62D9-7146-BAAB-527AAD889015}"/>
    <dgm:cxn modelId="{C0FA97E6-0AE1-AE40-9E4C-70A6A462642F}" srcId="{55A86EB8-DBC6-5F4F-874C-B2EC96A1AC69}" destId="{01A4BDA0-DB9A-7C4A-A107-8FB28082FE08}" srcOrd="1" destOrd="0" parTransId="{DF0A30C3-7728-CA44-94CF-144B99C21A5F}" sibTransId="{5B1AF667-7A3F-5845-B9E4-8DA91DCC4AA6}"/>
    <dgm:cxn modelId="{82D6E70F-AB22-E443-8A68-9E17E8ACB8D8}" type="presOf" srcId="{A0FE0131-9819-6D48-9BB6-BEC9A1D0D984}" destId="{37FEBEF1-5D7C-8D42-8276-C9C3ACF23528}" srcOrd="0" destOrd="0" presId="urn:microsoft.com/office/officeart/2005/8/layout/default"/>
    <dgm:cxn modelId="{994BEB5C-D599-DD4A-8A95-763057AE9EE6}" type="presOf" srcId="{27131FBA-36E3-6E4F-AD2A-C86FFD8BCE86}" destId="{C144B19E-2E48-5148-895A-62F7F8A58B1A}" srcOrd="0" destOrd="0" presId="urn:microsoft.com/office/officeart/2005/8/layout/default"/>
    <dgm:cxn modelId="{55FBE113-2016-0547-8FEB-1B5486CEEFCB}" srcId="{55A86EB8-DBC6-5F4F-874C-B2EC96A1AC69}" destId="{27131FBA-36E3-6E4F-AD2A-C86FFD8BCE86}" srcOrd="2" destOrd="0" parTransId="{6D28F038-56B1-334A-AD81-5AA7F17A56BD}" sibTransId="{C07BB705-4836-0845-8DC3-129D38A92FA5}"/>
    <dgm:cxn modelId="{5EFBAA93-60DC-2C47-AB8B-26CC52FB0D41}" type="presOf" srcId="{01A4BDA0-DB9A-7C4A-A107-8FB28082FE08}" destId="{708DC512-6ED9-6245-A0D3-1091A39EF08D}" srcOrd="0" destOrd="0" presId="urn:microsoft.com/office/officeart/2005/8/layout/default"/>
    <dgm:cxn modelId="{166562A3-4A62-2547-882A-E23C07E59DB9}" srcId="{55A86EB8-DBC6-5F4F-874C-B2EC96A1AC69}" destId="{8D7BF9FE-2672-4F4E-92B0-125592D36620}" srcOrd="0" destOrd="0" parTransId="{A678BFD9-6B25-F445-AF7F-0FD267457295}" sibTransId="{F74CAA9A-19EE-2248-9AA1-5424C180C0BF}"/>
    <dgm:cxn modelId="{0DA16B57-ECCE-CE4E-B730-253BCA4C9C1B}" type="presParOf" srcId="{EDC4037E-0992-2349-BD35-2ABECD774DE0}" destId="{3736BF09-4F1E-0644-A988-4E07DC7FF5F7}" srcOrd="0" destOrd="0" presId="urn:microsoft.com/office/officeart/2005/8/layout/default"/>
    <dgm:cxn modelId="{7E6E4D33-8133-6740-884D-40FED60BC511}" type="presParOf" srcId="{EDC4037E-0992-2349-BD35-2ABECD774DE0}" destId="{1F54E54D-04A5-BC4C-B2D4-F20D4F669329}" srcOrd="1" destOrd="0" presId="urn:microsoft.com/office/officeart/2005/8/layout/default"/>
    <dgm:cxn modelId="{E7F9B565-A96F-E345-9FB4-33E5EA4978B3}" type="presParOf" srcId="{EDC4037E-0992-2349-BD35-2ABECD774DE0}" destId="{708DC512-6ED9-6245-A0D3-1091A39EF08D}" srcOrd="2" destOrd="0" presId="urn:microsoft.com/office/officeart/2005/8/layout/default"/>
    <dgm:cxn modelId="{D74A27E5-A429-6846-AD37-2DEF4E5B37D4}" type="presParOf" srcId="{EDC4037E-0992-2349-BD35-2ABECD774DE0}" destId="{38F14E22-2BAB-B741-8F13-67EBBD34D50F}" srcOrd="3" destOrd="0" presId="urn:microsoft.com/office/officeart/2005/8/layout/default"/>
    <dgm:cxn modelId="{5D78377E-4B71-134F-AB88-2122C3015300}" type="presParOf" srcId="{EDC4037E-0992-2349-BD35-2ABECD774DE0}" destId="{C144B19E-2E48-5148-895A-62F7F8A58B1A}" srcOrd="4" destOrd="0" presId="urn:microsoft.com/office/officeart/2005/8/layout/default"/>
    <dgm:cxn modelId="{02BEA5A7-AD5E-8040-903E-A28F8335ACDF}" type="presParOf" srcId="{EDC4037E-0992-2349-BD35-2ABECD774DE0}" destId="{DD0E164D-C3F2-214D-A6FF-108109F87950}" srcOrd="5" destOrd="0" presId="urn:microsoft.com/office/officeart/2005/8/layout/default"/>
    <dgm:cxn modelId="{5791D079-F5E1-9348-9A90-5A27433EBBFE}" type="presParOf" srcId="{EDC4037E-0992-2349-BD35-2ABECD774DE0}" destId="{37FEBEF1-5D7C-8D42-8276-C9C3ACF23528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DF5673-688B-2240-9C43-4FEEE1210BFD}">
      <dsp:nvSpPr>
        <dsp:cNvPr id="0" name=""/>
        <dsp:cNvSpPr/>
      </dsp:nvSpPr>
      <dsp:spPr>
        <a:xfrm>
          <a:off x="2743200" y="0"/>
          <a:ext cx="2743199" cy="1625599"/>
        </a:xfrm>
        <a:prstGeom prst="trapezoid">
          <a:avLst>
            <a:gd name="adj" fmla="val 84375"/>
          </a:avLst>
        </a:prstGeom>
        <a:solidFill>
          <a:srgbClr val="FF6600"/>
        </a:solidFill>
        <a:ln>
          <a:noFill/>
        </a:ln>
        <a:effectLst>
          <a:outerShdw blurRad="57150" dist="63500" dir="2700000" sx="101000" sy="101000" algn="tl" rotWithShape="0">
            <a:srgbClr val="000000">
              <a:alpha val="4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000" kern="1200"/>
            <a:t>Keuze-examenvak</a:t>
          </a:r>
        </a:p>
      </dsp:txBody>
      <dsp:txXfrm>
        <a:off x="2743200" y="0"/>
        <a:ext cx="2743199" cy="1625599"/>
      </dsp:txXfrm>
    </dsp:sp>
    <dsp:sp modelId="{304701A7-E15D-1B45-8A4F-5C3515BB75B1}">
      <dsp:nvSpPr>
        <dsp:cNvPr id="0" name=""/>
        <dsp:cNvSpPr/>
      </dsp:nvSpPr>
      <dsp:spPr>
        <a:xfrm>
          <a:off x="1371600" y="1625599"/>
          <a:ext cx="5486399" cy="1625599"/>
        </a:xfrm>
        <a:prstGeom prst="trapezoid">
          <a:avLst>
            <a:gd name="adj" fmla="val 84375"/>
          </a:avLst>
        </a:prstGeom>
        <a:solidFill>
          <a:srgbClr val="008000"/>
        </a:solidFill>
        <a:ln>
          <a:noFill/>
        </a:ln>
        <a:effectLst>
          <a:outerShdw blurRad="57150" dist="63500" dir="2700000" sx="101000" sy="101000" algn="tl" rotWithShape="0">
            <a:srgbClr val="000000">
              <a:alpha val="4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000" kern="1200"/>
            <a:t>Profiel(keuze)-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000" kern="1200"/>
            <a:t>vakken</a:t>
          </a:r>
        </a:p>
      </dsp:txBody>
      <dsp:txXfrm>
        <a:off x="2331720" y="1625599"/>
        <a:ext cx="3566160" cy="1625599"/>
      </dsp:txXfrm>
    </dsp:sp>
    <dsp:sp modelId="{5B0DD9C0-F9D5-F94E-A2AA-CE80AF31D395}">
      <dsp:nvSpPr>
        <dsp:cNvPr id="0" name=""/>
        <dsp:cNvSpPr/>
      </dsp:nvSpPr>
      <dsp:spPr>
        <a:xfrm>
          <a:off x="0" y="3251199"/>
          <a:ext cx="8229599" cy="1625599"/>
        </a:xfrm>
        <a:prstGeom prst="trapezoid">
          <a:avLst>
            <a:gd name="adj" fmla="val 84375"/>
          </a:avLst>
        </a:prstGeom>
        <a:solidFill>
          <a:srgbClr val="691CFF"/>
        </a:solidFill>
        <a:ln>
          <a:noFill/>
        </a:ln>
        <a:effectLst>
          <a:outerShdw blurRad="57150" dist="63500" dir="2700000" sx="101000" sy="101000" algn="tl" rotWithShape="0">
            <a:srgbClr val="000000">
              <a:alpha val="4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000" kern="1200"/>
            <a:t>Gemeenschappelijk deel</a:t>
          </a:r>
        </a:p>
      </dsp:txBody>
      <dsp:txXfrm>
        <a:off x="1440179" y="3251199"/>
        <a:ext cx="5349240" cy="16255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36BF09-4F1E-0644-A988-4E07DC7FF5F7}">
      <dsp:nvSpPr>
        <dsp:cNvPr id="0" name=""/>
        <dsp:cNvSpPr/>
      </dsp:nvSpPr>
      <dsp:spPr>
        <a:xfrm>
          <a:off x="4196" y="144920"/>
          <a:ext cx="3121174" cy="1910976"/>
        </a:xfrm>
        <a:prstGeom prst="rect">
          <a:avLst/>
        </a:prstGeom>
        <a:solidFill>
          <a:srgbClr val="FF6600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3700" kern="1200"/>
            <a:t>Natuur &amp;Techniek (N&amp;T)</a:t>
          </a:r>
        </a:p>
      </dsp:txBody>
      <dsp:txXfrm>
        <a:off x="4196" y="144920"/>
        <a:ext cx="3121174" cy="1910976"/>
      </dsp:txXfrm>
    </dsp:sp>
    <dsp:sp modelId="{708DC512-6ED9-6245-A0D3-1091A39EF08D}">
      <dsp:nvSpPr>
        <dsp:cNvPr id="0" name=""/>
        <dsp:cNvSpPr/>
      </dsp:nvSpPr>
      <dsp:spPr>
        <a:xfrm>
          <a:off x="3344944" y="144920"/>
          <a:ext cx="3121174" cy="1910976"/>
        </a:xfrm>
        <a:prstGeom prst="rect">
          <a:avLst/>
        </a:prstGeom>
        <a:solidFill>
          <a:srgbClr val="008000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3700" kern="1200"/>
            <a:t>Economie &amp; Maatschappij (E&amp;M)</a:t>
          </a:r>
        </a:p>
      </dsp:txBody>
      <dsp:txXfrm>
        <a:off x="3344944" y="144920"/>
        <a:ext cx="3121174" cy="1910976"/>
      </dsp:txXfrm>
    </dsp:sp>
    <dsp:sp modelId="{C144B19E-2E48-5148-895A-62F7F8A58B1A}">
      <dsp:nvSpPr>
        <dsp:cNvPr id="0" name=""/>
        <dsp:cNvSpPr/>
      </dsp:nvSpPr>
      <dsp:spPr>
        <a:xfrm>
          <a:off x="4196" y="2275470"/>
          <a:ext cx="3121174" cy="1910976"/>
        </a:xfrm>
        <a:prstGeom prst="rect">
          <a:avLst/>
        </a:prstGeom>
        <a:solidFill>
          <a:srgbClr val="FF00FF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3700" kern="1200"/>
            <a:t>Natuur &amp; Gezondheid (N&amp;G)</a:t>
          </a:r>
        </a:p>
      </dsp:txBody>
      <dsp:txXfrm>
        <a:off x="4196" y="2275470"/>
        <a:ext cx="3121174" cy="1910976"/>
      </dsp:txXfrm>
    </dsp:sp>
    <dsp:sp modelId="{37FEBEF1-5D7C-8D42-8276-C9C3ACF23528}">
      <dsp:nvSpPr>
        <dsp:cNvPr id="0" name=""/>
        <dsp:cNvSpPr/>
      </dsp:nvSpPr>
      <dsp:spPr>
        <a:xfrm>
          <a:off x="3344944" y="2275470"/>
          <a:ext cx="3121174" cy="1910976"/>
        </a:xfrm>
        <a:prstGeom prst="rect">
          <a:avLst/>
        </a:prstGeom>
        <a:solidFill>
          <a:srgbClr val="FF0000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3700" kern="1200"/>
            <a:t>Cultuur &amp; Maatschappij (C&amp;M)</a:t>
          </a:r>
        </a:p>
      </dsp:txBody>
      <dsp:txXfrm>
        <a:off x="3344944" y="2275470"/>
        <a:ext cx="3121174" cy="19109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92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92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B5C9B6-2539-425A-B007-41C2198CAA59}" type="datetimeFigureOut">
              <a:rPr lang="nl-NL"/>
              <a:t>31-08-18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014663" y="230188"/>
            <a:ext cx="828675" cy="62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884238"/>
            <a:ext cx="5486400" cy="7239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1746250"/>
            <a:ext cx="2971800" cy="92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1746250"/>
            <a:ext cx="2971800" cy="92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E85F7A-71E4-409C-AAB5-D99C263814A1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3084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Char char="•"/>
            </a:pPr>
            <a:r>
              <a:rPr lang="nl-NL"/>
              <a:t>Voorbereiding in de vakken van gekozen profiel: (niet? Of in de pilotperiode </a:t>
            </a:r>
            <a:r>
              <a:rPr lang="nl-NL" err="1"/>
              <a:t>dmv</a:t>
            </a:r>
            <a:r>
              <a:rPr lang="nl-NL"/>
              <a:t> modules? ) </a:t>
            </a:r>
            <a:endParaRPr lang="en-US"/>
          </a:p>
          <a:p>
            <a:pPr marL="285750" indent="-285750">
              <a:buChar char="•"/>
            </a:pPr>
            <a:r>
              <a:rPr lang="nl-NL"/>
              <a:t>Overgangs- en determinatie criteria per vak zijn na de herfstvakantie beschikbaar (check bij mark, maken we dit weer, en hoe?)</a:t>
            </a:r>
            <a:endParaRPr lang="nl-NL">
              <a:cs typeface="Calibri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E85F7A-71E4-409C-AAB5-D99C263814A1}" type="slidenum">
              <a:rPr lang="nl-NL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3184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Titelstijl van model bewerken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Klik om de titelstijl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vrijdag 31 augustus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Titelstijl van model bewerken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vrijdag 31 augustus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Titelstijl van model bewerken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vrijdag 31 augustus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Titelstijl van model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vrijdag 31 augustus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Titelstijl van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vrijdag 31 augustus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Titelstijl van model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vrijdag 31 augustus 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Titelstijl van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vrijdag 31 augustus 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Titelstijl van model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vrijdag 31 augustus 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vrijdag 31 augustus 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Titelstijl van model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vrijdag 31 augustus 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Titelstijl van model bewerken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Sleep de afbeelding naar de tijdelijke aanduiding of klik op het pictogram als u een afbeelding wilt toevoegen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vrijdag 31 augustus 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Titelstijl van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vrijdag 31 augustus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E8500C13-A087-9648-BC17-8AEFA5DCE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Profiel- en niveaukeuze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Dit jaar kies je je </a:t>
            </a:r>
            <a:r>
              <a:rPr lang="nl-NL" b="1" dirty="0"/>
              <a:t>profiel, keuze-examenvak, </a:t>
            </a:r>
            <a:r>
              <a:rPr lang="nl-NL" dirty="0"/>
              <a:t>en je</a:t>
            </a:r>
            <a:r>
              <a:rPr lang="nl-NL" b="1" dirty="0"/>
              <a:t> niveau</a:t>
            </a:r>
            <a:r>
              <a:rPr lang="nl-NL" dirty="0"/>
              <a:t>. </a:t>
            </a:r>
          </a:p>
          <a:p>
            <a:endParaRPr lang="nl-NL" dirty="0"/>
          </a:p>
          <a:p>
            <a:r>
              <a:rPr lang="nl-NL" i="1" dirty="0"/>
              <a:t>Voorlopige </a:t>
            </a:r>
            <a:r>
              <a:rPr lang="nl-NL" dirty="0"/>
              <a:t>profiel- en niveaukeuze: </a:t>
            </a:r>
            <a:r>
              <a:rPr lang="nl-NL" b="1" dirty="0"/>
              <a:t>26 november</a:t>
            </a:r>
          </a:p>
          <a:p>
            <a:r>
              <a:rPr lang="nl-NL" dirty="0"/>
              <a:t>Geschreven advies van vakdocenten en mentor op de keuze van de leerlingen</a:t>
            </a:r>
            <a:endParaRPr lang="nl-NL" dirty="0">
              <a:cs typeface="Arial"/>
            </a:endParaRPr>
          </a:p>
          <a:p>
            <a:r>
              <a:rPr lang="nl-NL" i="1" dirty="0"/>
              <a:t>Definitieve </a:t>
            </a:r>
            <a:r>
              <a:rPr lang="nl-NL" dirty="0"/>
              <a:t>profiel- en niveaukeuze: </a:t>
            </a:r>
            <a:r>
              <a:rPr lang="nl-NL" b="1" dirty="0"/>
              <a:t>8</a:t>
            </a:r>
            <a:r>
              <a:rPr lang="nl-NL" b="1" dirty="0">
                <a:cs typeface="Arial"/>
              </a:rPr>
              <a:t> </a:t>
            </a:r>
            <a:r>
              <a:rPr lang="nl-NL" b="1" dirty="0" smtClean="0">
                <a:cs typeface="Arial"/>
              </a:rPr>
              <a:t>maart</a:t>
            </a:r>
          </a:p>
          <a:p>
            <a:pPr marL="285750" indent="-285750"/>
            <a:endParaRPr lang="nl-NL" b="1" dirty="0">
              <a:cs typeface="Arial"/>
            </a:endParaRPr>
          </a:p>
          <a:p>
            <a:pPr marL="0" indent="0">
              <a:buNone/>
            </a:pPr>
            <a:r>
              <a:rPr lang="nl-NL" dirty="0"/>
              <a:t>Hoe het vakkenpakket is opgebouwd en welke keuzes je kunt maken op </a:t>
            </a:r>
            <a:r>
              <a:rPr lang="nl-NL" dirty="0" err="1"/>
              <a:t>UniC</a:t>
            </a:r>
            <a:r>
              <a:rPr lang="nl-NL" dirty="0"/>
              <a:t>, laten de volgende dia’s zien. </a:t>
            </a:r>
          </a:p>
          <a:p>
            <a:pPr marL="0" indent="0">
              <a:buNone/>
            </a:pPr>
            <a:endParaRPr lang="nl-NL" dirty="0"/>
          </a:p>
          <a:p>
            <a:pPr marL="285750" indent="-285750"/>
            <a:endParaRPr lang="nl-NL" b="1" dirty="0">
              <a:cs typeface="Arial"/>
            </a:endParaRPr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83960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al 12"/>
          <p:cNvSpPr>
            <a:spLocks noChangeAspect="1"/>
          </p:cNvSpPr>
          <p:nvPr/>
        </p:nvSpPr>
        <p:spPr>
          <a:xfrm>
            <a:off x="2532480" y="4637114"/>
            <a:ext cx="1796400" cy="1796400"/>
          </a:xfrm>
          <a:prstGeom prst="ellipse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/>
              <a:t>Kunst</a:t>
            </a:r>
          </a:p>
          <a:p>
            <a:pPr algn="ctr"/>
            <a:r>
              <a:rPr lang="nl-NL" sz="1400"/>
              <a:t>Muziek</a:t>
            </a:r>
          </a:p>
        </p:txBody>
      </p:sp>
      <p:sp>
        <p:nvSpPr>
          <p:cNvPr id="15" name="Ovaal 14"/>
          <p:cNvSpPr>
            <a:spLocks noChangeAspect="1"/>
          </p:cNvSpPr>
          <p:nvPr/>
        </p:nvSpPr>
        <p:spPr>
          <a:xfrm>
            <a:off x="3766795" y="4637114"/>
            <a:ext cx="1796400" cy="1796400"/>
          </a:xfrm>
          <a:prstGeom prst="ellipse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/>
              <a:t>Kunst</a:t>
            </a:r>
          </a:p>
          <a:p>
            <a:pPr algn="ctr"/>
            <a:r>
              <a:rPr lang="nl-NL" sz="1400"/>
              <a:t>Drama</a:t>
            </a:r>
          </a:p>
        </p:txBody>
      </p:sp>
      <p:sp>
        <p:nvSpPr>
          <p:cNvPr id="17" name="Ovaal 16"/>
          <p:cNvSpPr>
            <a:spLocks noChangeAspect="1"/>
          </p:cNvSpPr>
          <p:nvPr/>
        </p:nvSpPr>
        <p:spPr>
          <a:xfrm>
            <a:off x="5095300" y="4637114"/>
            <a:ext cx="1796400" cy="1796400"/>
          </a:xfrm>
          <a:prstGeom prst="ellipse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/>
              <a:t>Kunst</a:t>
            </a:r>
          </a:p>
          <a:p>
            <a:pPr algn="ctr"/>
            <a:r>
              <a:rPr lang="nl-NL" sz="1400"/>
              <a:t>Beeldend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/>
              <a:t>Het keuze-examenvak voor maatschappijprofielen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8229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1400"/>
              <a:t>Iedereen kiest één keuze-examenvak. Havisten die C&amp;M doen, maar alsnog Wiskunde willen volgen, moeten Wiskunde A als keuze-examenvak kiezen. Je kan geen vak kiezen dat al in het vakkenpakket van je profiel zit.</a:t>
            </a:r>
          </a:p>
        </p:txBody>
      </p:sp>
      <p:sp>
        <p:nvSpPr>
          <p:cNvPr id="6" name="Ovaal 5"/>
          <p:cNvSpPr>
            <a:spLocks noChangeAspect="1"/>
          </p:cNvSpPr>
          <p:nvPr/>
        </p:nvSpPr>
        <p:spPr>
          <a:xfrm>
            <a:off x="457199" y="2432714"/>
            <a:ext cx="1795064" cy="1796400"/>
          </a:xfrm>
          <a:prstGeom prst="ellipse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err="1"/>
              <a:t>Aardrijks-kunde</a:t>
            </a:r>
            <a:endParaRPr lang="nl-NL" sz="1400"/>
          </a:p>
        </p:txBody>
      </p:sp>
      <p:sp>
        <p:nvSpPr>
          <p:cNvPr id="8" name="Ovaal 7"/>
          <p:cNvSpPr>
            <a:spLocks noChangeAspect="1"/>
          </p:cNvSpPr>
          <p:nvPr/>
        </p:nvSpPr>
        <p:spPr>
          <a:xfrm>
            <a:off x="2700514" y="2434816"/>
            <a:ext cx="1796400" cy="1796400"/>
          </a:xfrm>
          <a:prstGeom prst="ellipse">
            <a:avLst/>
          </a:prstGeom>
          <a:solidFill>
            <a:srgbClr val="51CEA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/>
              <a:t>Economie</a:t>
            </a:r>
          </a:p>
        </p:txBody>
      </p:sp>
      <p:sp>
        <p:nvSpPr>
          <p:cNvPr id="9" name="Ovaal 8"/>
          <p:cNvSpPr>
            <a:spLocks noChangeAspect="1"/>
          </p:cNvSpPr>
          <p:nvPr/>
        </p:nvSpPr>
        <p:spPr>
          <a:xfrm>
            <a:off x="4771355" y="2432715"/>
            <a:ext cx="1796400" cy="1796400"/>
          </a:xfrm>
          <a:prstGeom prst="ellipse">
            <a:avLst/>
          </a:prstGeom>
          <a:solidFill>
            <a:srgbClr val="FF6FC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/>
              <a:t>Maat-</a:t>
            </a:r>
            <a:r>
              <a:rPr lang="nl-NL" sz="1400" err="1"/>
              <a:t>schappij</a:t>
            </a:r>
            <a:r>
              <a:rPr lang="nl-NL" sz="1400"/>
              <a:t>-</a:t>
            </a:r>
            <a:r>
              <a:rPr lang="nl-NL" sz="1400" err="1"/>
              <a:t>weten-schappen</a:t>
            </a:r>
            <a:endParaRPr lang="nl-NL" sz="1400"/>
          </a:p>
        </p:txBody>
      </p:sp>
      <p:sp>
        <p:nvSpPr>
          <p:cNvPr id="10" name="Ovaal 9"/>
          <p:cNvSpPr>
            <a:spLocks noChangeAspect="1"/>
          </p:cNvSpPr>
          <p:nvPr/>
        </p:nvSpPr>
        <p:spPr>
          <a:xfrm>
            <a:off x="6984105" y="2434816"/>
            <a:ext cx="1796400" cy="1796400"/>
          </a:xfrm>
          <a:prstGeom prst="ellipse">
            <a:avLst/>
          </a:prstGeom>
          <a:solidFill>
            <a:schemeClr val="tx1">
              <a:lumMod val="90000"/>
              <a:lumOff val="1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/>
              <a:t>M&amp;O</a:t>
            </a:r>
          </a:p>
        </p:txBody>
      </p:sp>
      <p:sp>
        <p:nvSpPr>
          <p:cNvPr id="14" name="Ovaal 13"/>
          <p:cNvSpPr>
            <a:spLocks noChangeAspect="1"/>
          </p:cNvSpPr>
          <p:nvPr/>
        </p:nvSpPr>
        <p:spPr>
          <a:xfrm>
            <a:off x="455863" y="4694227"/>
            <a:ext cx="1796400" cy="1796400"/>
          </a:xfrm>
          <a:prstGeom prst="ellipse">
            <a:avLst/>
          </a:prstGeom>
          <a:solidFill>
            <a:srgbClr val="40008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/>
              <a:t>Wiskunde</a:t>
            </a:r>
            <a:r>
              <a:rPr lang="nl-NL" sz="1600"/>
              <a:t> A</a:t>
            </a:r>
          </a:p>
        </p:txBody>
      </p:sp>
      <p:sp>
        <p:nvSpPr>
          <p:cNvPr id="20" name="Tekstvak 19"/>
          <p:cNvSpPr txBox="1"/>
          <p:nvPr/>
        </p:nvSpPr>
        <p:spPr>
          <a:xfrm>
            <a:off x="6891700" y="4709507"/>
            <a:ext cx="23922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Bij het kunstvak krijg je automatisch Kunst Algemeen en je moet nog een keuze maken tussen Beeldend, Muziek of Drama. Je kan in totaal 1 kunstvak kiezen.</a:t>
            </a:r>
          </a:p>
          <a:p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904396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82F59B8D-8B73-FA43-B5EC-F5054CABB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33700"/>
            <a:ext cx="8229600" cy="990600"/>
          </a:xfrm>
        </p:spPr>
        <p:txBody>
          <a:bodyPr>
            <a:noAutofit/>
          </a:bodyPr>
          <a:lstStyle/>
          <a:p>
            <a:pPr algn="ctr"/>
            <a:r>
              <a:rPr lang="nl-NL" sz="8800" dirty="0"/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41213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/>
              <a:t>Hoe is het vakkenpakket opgebouwd?</a:t>
            </a:r>
          </a:p>
        </p:txBody>
      </p:sp>
      <p:graphicFrame>
        <p:nvGraphicFramePr>
          <p:cNvPr id="3" name="Tijdelijke aanduiding voor inhoud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9060990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89433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al 9"/>
          <p:cNvSpPr/>
          <p:nvPr/>
        </p:nvSpPr>
        <p:spPr>
          <a:xfrm>
            <a:off x="7210149" y="4761314"/>
            <a:ext cx="1773514" cy="1797900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Frans</a:t>
            </a:r>
          </a:p>
        </p:txBody>
      </p:sp>
      <p:sp>
        <p:nvSpPr>
          <p:cNvPr id="13" name="Ovaal 12"/>
          <p:cNvSpPr/>
          <p:nvPr/>
        </p:nvSpPr>
        <p:spPr>
          <a:xfrm>
            <a:off x="5811454" y="4761314"/>
            <a:ext cx="1773514" cy="1797900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Duits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Het gemeenschappelijke deel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6224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1400"/>
              <a:t>Deze vakken heeft iedereen. Vwo-</a:t>
            </a:r>
            <a:r>
              <a:rPr lang="nl-NL" sz="1400" err="1"/>
              <a:t>ers</a:t>
            </a:r>
            <a:r>
              <a:rPr lang="nl-NL" sz="1400"/>
              <a:t> maken nog een keuze tussen Frans of Duits.</a:t>
            </a:r>
          </a:p>
        </p:txBody>
      </p:sp>
      <p:sp>
        <p:nvSpPr>
          <p:cNvPr id="5" name="Ovaal 4"/>
          <p:cNvSpPr/>
          <p:nvPr/>
        </p:nvSpPr>
        <p:spPr>
          <a:xfrm>
            <a:off x="347579" y="2222635"/>
            <a:ext cx="1978525" cy="1797900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Nederlands</a:t>
            </a:r>
            <a:endParaRPr lang="nl-NL" sz="1600"/>
          </a:p>
        </p:txBody>
      </p:sp>
      <p:sp>
        <p:nvSpPr>
          <p:cNvPr id="6" name="Ovaal 5"/>
          <p:cNvSpPr/>
          <p:nvPr/>
        </p:nvSpPr>
        <p:spPr>
          <a:xfrm>
            <a:off x="2626562" y="2222635"/>
            <a:ext cx="1773514" cy="1797900"/>
          </a:xfrm>
          <a:prstGeom prst="ellipse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Engels</a:t>
            </a:r>
          </a:p>
        </p:txBody>
      </p:sp>
      <p:sp>
        <p:nvSpPr>
          <p:cNvPr id="7" name="Ovaal 6"/>
          <p:cNvSpPr/>
          <p:nvPr/>
        </p:nvSpPr>
        <p:spPr>
          <a:xfrm>
            <a:off x="4924697" y="2222635"/>
            <a:ext cx="1773514" cy="1797900"/>
          </a:xfrm>
          <a:prstGeom prst="ellipse">
            <a:avLst/>
          </a:prstGeom>
          <a:solidFill>
            <a:srgbClr val="00009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Sport</a:t>
            </a:r>
          </a:p>
        </p:txBody>
      </p:sp>
      <p:sp>
        <p:nvSpPr>
          <p:cNvPr id="8" name="Ovaal 7"/>
          <p:cNvSpPr/>
          <p:nvPr/>
        </p:nvSpPr>
        <p:spPr>
          <a:xfrm>
            <a:off x="7058526" y="2222635"/>
            <a:ext cx="1913608" cy="1797900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err="1"/>
              <a:t>Maatschap-pijleer</a:t>
            </a:r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457200" y="4761314"/>
            <a:ext cx="1773514" cy="1797900"/>
          </a:xfrm>
          <a:prstGeom prst="ellipse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CKV</a:t>
            </a:r>
          </a:p>
        </p:txBody>
      </p:sp>
      <p:sp>
        <p:nvSpPr>
          <p:cNvPr id="11" name="Ovaal 10"/>
          <p:cNvSpPr/>
          <p:nvPr/>
        </p:nvSpPr>
        <p:spPr>
          <a:xfrm>
            <a:off x="2626562" y="4761314"/>
            <a:ext cx="1773514" cy="1797900"/>
          </a:xfrm>
          <a:prstGeom prst="ellipse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Rekenen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4638521" y="4459935"/>
            <a:ext cx="34375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/>
              <a:t>Kies je voor </a:t>
            </a:r>
            <a:r>
              <a:rPr lang="nl-NL" b="1"/>
              <a:t>VWO</a:t>
            </a:r>
            <a:r>
              <a:rPr lang="nl-NL"/>
              <a:t>, dan moet je wel aangeven welke tweede moderne vreemde taal je wilt volgen.</a:t>
            </a:r>
          </a:p>
        </p:txBody>
      </p:sp>
    </p:spTree>
    <p:extLst>
      <p:ext uri="{BB962C8B-B14F-4D97-AF65-F5344CB8AC3E}">
        <p14:creationId xmlns:p14="http://schemas.microsoft.com/office/powerpoint/2010/main" val="641635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De 4 profielen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972382808"/>
              </p:ext>
            </p:extLst>
          </p:nvPr>
        </p:nvGraphicFramePr>
        <p:xfrm>
          <a:off x="1390316" y="1671053"/>
          <a:ext cx="6470316" cy="4331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4619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Natuur &amp; Techniek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40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1400"/>
              <a:t>Wat de samenstelling betreft, maakt dit profiel geen onderscheid tussen havo en vwo. Geef je dit profiel bij de profielkeuze aan, dan volg je de volgende examenvakken:</a:t>
            </a:r>
          </a:p>
          <a:p>
            <a:pPr marL="0" indent="0">
              <a:buNone/>
            </a:pPr>
            <a:endParaRPr lang="nl-NL" sz="1400"/>
          </a:p>
          <a:p>
            <a:pPr marL="0" indent="0">
              <a:buNone/>
            </a:pPr>
            <a:r>
              <a:rPr lang="nl-NL" sz="1400" b="1"/>
              <a:t>Let op: </a:t>
            </a:r>
            <a:r>
              <a:rPr lang="nl-NL" sz="1400"/>
              <a:t>Bij dit profiel </a:t>
            </a:r>
            <a:r>
              <a:rPr lang="nl-NL" sz="1400" b="1"/>
              <a:t>moet</a:t>
            </a:r>
            <a:r>
              <a:rPr lang="nl-NL" sz="1400"/>
              <a:t> je wiskunde B kiezen, anders is je profielkeuze ongeldig.</a:t>
            </a:r>
          </a:p>
        </p:txBody>
      </p:sp>
      <p:sp>
        <p:nvSpPr>
          <p:cNvPr id="5" name="Ovaal 4"/>
          <p:cNvSpPr/>
          <p:nvPr/>
        </p:nvSpPr>
        <p:spPr>
          <a:xfrm>
            <a:off x="262744" y="3251337"/>
            <a:ext cx="1773514" cy="1797900"/>
          </a:xfrm>
          <a:prstGeom prst="ellipse">
            <a:avLst/>
          </a:prstGeom>
          <a:solidFill>
            <a:srgbClr val="40008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Wiskunde B</a:t>
            </a:r>
          </a:p>
        </p:txBody>
      </p:sp>
      <p:sp>
        <p:nvSpPr>
          <p:cNvPr id="6" name="Ovaal 5"/>
          <p:cNvSpPr/>
          <p:nvPr/>
        </p:nvSpPr>
        <p:spPr>
          <a:xfrm>
            <a:off x="2451401" y="3251337"/>
            <a:ext cx="1773514" cy="1797900"/>
          </a:xfrm>
          <a:prstGeom prst="ellipse">
            <a:avLst/>
          </a:prstGeom>
          <a:solidFill>
            <a:srgbClr val="804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err="1"/>
              <a:t>Natuur-kunde</a:t>
            </a:r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4552477" y="3251337"/>
            <a:ext cx="1773514" cy="1797900"/>
          </a:xfrm>
          <a:prstGeom prst="ellipse">
            <a:avLst/>
          </a:prstGeom>
          <a:solidFill>
            <a:srgbClr val="FF00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err="1"/>
              <a:t>Schei-kunde</a:t>
            </a:r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6697344" y="3251337"/>
            <a:ext cx="1773514" cy="1797900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Biologie</a:t>
            </a:r>
          </a:p>
        </p:txBody>
      </p:sp>
    </p:spTree>
    <p:extLst>
      <p:ext uri="{BB962C8B-B14F-4D97-AF65-F5344CB8AC3E}">
        <p14:creationId xmlns:p14="http://schemas.microsoft.com/office/powerpoint/2010/main" val="2576578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Natuur &amp; Gezondheid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1400"/>
              <a:t>Wat de samenstelling betreft, maakt dit profiel geen onderscheid tussen havo en vwo. Geef je dit profiel bij de profielkeuze aan, volg je de volgende examenvakken:</a:t>
            </a:r>
          </a:p>
          <a:p>
            <a:pPr marL="0" indent="0">
              <a:buNone/>
            </a:pPr>
            <a:endParaRPr lang="nl-NL" sz="1400"/>
          </a:p>
          <a:p>
            <a:pPr marL="0" indent="0">
              <a:buNone/>
            </a:pPr>
            <a:r>
              <a:rPr lang="nl-NL" sz="1400" b="1"/>
              <a:t>Let op: </a:t>
            </a:r>
            <a:r>
              <a:rPr lang="nl-NL" sz="1400"/>
              <a:t>Je moet dus zelf aangeven </a:t>
            </a:r>
            <a:r>
              <a:rPr lang="nl-NL" sz="1400" b="1"/>
              <a:t>welk type </a:t>
            </a:r>
            <a:r>
              <a:rPr lang="nl-NL" sz="1400"/>
              <a:t>Wiskunde je gaat volgen.</a:t>
            </a:r>
          </a:p>
          <a:p>
            <a:pPr marL="0" indent="0">
              <a:buNone/>
            </a:pPr>
            <a:r>
              <a:rPr lang="nl-NL" sz="1400"/>
              <a:t>Tevens moet je een </a:t>
            </a:r>
            <a:r>
              <a:rPr lang="nl-NL" sz="1400" b="1"/>
              <a:t>keuze</a:t>
            </a:r>
            <a:r>
              <a:rPr lang="nl-NL" sz="1400"/>
              <a:t> maken tussen Aardrijkskunde en Natuurkunde.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3137834" y="4194595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>
                <a:solidFill>
                  <a:schemeClr val="bg1"/>
                </a:solidFill>
              </a:rPr>
              <a:t>of</a:t>
            </a:r>
          </a:p>
        </p:txBody>
      </p:sp>
      <p:sp>
        <p:nvSpPr>
          <p:cNvPr id="7" name="Ovaal 6"/>
          <p:cNvSpPr/>
          <p:nvPr/>
        </p:nvSpPr>
        <p:spPr>
          <a:xfrm>
            <a:off x="262744" y="3270149"/>
            <a:ext cx="1773514" cy="1797900"/>
          </a:xfrm>
          <a:prstGeom prst="ellipse">
            <a:avLst/>
          </a:prstGeom>
          <a:solidFill>
            <a:srgbClr val="40008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Wiskunde A</a:t>
            </a:r>
          </a:p>
        </p:txBody>
      </p:sp>
      <p:sp>
        <p:nvSpPr>
          <p:cNvPr id="9" name="Ovaal 8"/>
          <p:cNvSpPr/>
          <p:nvPr/>
        </p:nvSpPr>
        <p:spPr>
          <a:xfrm>
            <a:off x="2458894" y="3270149"/>
            <a:ext cx="1773514" cy="1797900"/>
          </a:xfrm>
          <a:prstGeom prst="ellipse">
            <a:avLst/>
          </a:prstGeom>
          <a:solidFill>
            <a:srgbClr val="804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err="1"/>
              <a:t>Natuur-kunde</a:t>
            </a:r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4630812" y="3270149"/>
            <a:ext cx="1773514" cy="1797900"/>
          </a:xfrm>
          <a:prstGeom prst="ellipse">
            <a:avLst/>
          </a:prstGeom>
          <a:solidFill>
            <a:srgbClr val="FF00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err="1"/>
              <a:t>Schei-kunde</a:t>
            </a:r>
            <a:endParaRPr lang="nl-NL"/>
          </a:p>
        </p:txBody>
      </p:sp>
      <p:sp>
        <p:nvSpPr>
          <p:cNvPr id="12" name="Ovaal 11"/>
          <p:cNvSpPr/>
          <p:nvPr/>
        </p:nvSpPr>
        <p:spPr>
          <a:xfrm>
            <a:off x="6674254" y="3270149"/>
            <a:ext cx="1773514" cy="1797900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Biologie</a:t>
            </a:r>
          </a:p>
        </p:txBody>
      </p:sp>
      <p:sp>
        <p:nvSpPr>
          <p:cNvPr id="13" name="Ovaal 12"/>
          <p:cNvSpPr/>
          <p:nvPr/>
        </p:nvSpPr>
        <p:spPr>
          <a:xfrm>
            <a:off x="2481987" y="4809854"/>
            <a:ext cx="1773514" cy="1797900"/>
          </a:xfrm>
          <a:prstGeom prst="ellipse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err="1"/>
              <a:t>Aardrijks-kunde</a:t>
            </a:r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262744" y="4563927"/>
            <a:ext cx="1773514" cy="1797900"/>
          </a:xfrm>
          <a:prstGeom prst="ellipse">
            <a:avLst/>
          </a:prstGeom>
          <a:solidFill>
            <a:srgbClr val="40008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Wiskunde B</a:t>
            </a:r>
          </a:p>
        </p:txBody>
      </p:sp>
    </p:spTree>
    <p:extLst>
      <p:ext uri="{BB962C8B-B14F-4D97-AF65-F5344CB8AC3E}">
        <p14:creationId xmlns:p14="http://schemas.microsoft.com/office/powerpoint/2010/main" val="481167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Economie &amp; Maatschappij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363579"/>
            <a:ext cx="8229600" cy="51134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1400"/>
              <a:t>Wat de samenstelling betreft, maakt dit profiel geen onderscheid tussen havo en vwo. Geef je dit profiel bij de profielkeuze aan, volg je de volgende examenvakken:</a:t>
            </a:r>
          </a:p>
          <a:p>
            <a:pPr marL="0" indent="0">
              <a:buNone/>
            </a:pPr>
            <a:endParaRPr lang="nl-NL" sz="1400"/>
          </a:p>
          <a:p>
            <a:pPr marL="0" indent="0">
              <a:buNone/>
            </a:pPr>
            <a:r>
              <a:rPr lang="nl-NL" sz="1400" b="1"/>
              <a:t>Let op: </a:t>
            </a:r>
            <a:r>
              <a:rPr lang="nl-NL" sz="1400"/>
              <a:t>Bij dit profiel hoort wiskunde A.</a:t>
            </a:r>
          </a:p>
          <a:p>
            <a:pPr marL="0" indent="0">
              <a:buNone/>
            </a:pPr>
            <a:r>
              <a:rPr lang="nl-NL" sz="1400"/>
              <a:t>Je moet wel nog een </a:t>
            </a:r>
            <a:r>
              <a:rPr lang="nl-NL" sz="1400" b="1"/>
              <a:t>keuze</a:t>
            </a:r>
            <a:r>
              <a:rPr lang="nl-NL" sz="1400"/>
              <a:t> maken tussen Aardrijkskunde, Management &amp; Organisatie en Maatschappijwetenschappen.</a:t>
            </a:r>
          </a:p>
          <a:p>
            <a:pPr marL="0" indent="0">
              <a:buNone/>
            </a:pPr>
            <a:endParaRPr lang="nl-NL" sz="1400"/>
          </a:p>
          <a:p>
            <a:pPr marL="0" indent="0">
              <a:buNone/>
            </a:pPr>
            <a:endParaRPr lang="nl-NL" sz="1400"/>
          </a:p>
        </p:txBody>
      </p:sp>
      <p:sp>
        <p:nvSpPr>
          <p:cNvPr id="6" name="Tekstvak 5"/>
          <p:cNvSpPr txBox="1"/>
          <p:nvPr/>
        </p:nvSpPr>
        <p:spPr>
          <a:xfrm>
            <a:off x="7764317" y="4929905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>
                <a:solidFill>
                  <a:schemeClr val="bg1"/>
                </a:solidFill>
              </a:rPr>
              <a:t>of</a:t>
            </a:r>
          </a:p>
        </p:txBody>
      </p:sp>
      <p:sp>
        <p:nvSpPr>
          <p:cNvPr id="7" name="Ovaal 6"/>
          <p:cNvSpPr/>
          <p:nvPr/>
        </p:nvSpPr>
        <p:spPr>
          <a:xfrm>
            <a:off x="401290" y="3224369"/>
            <a:ext cx="1773514" cy="1797900"/>
          </a:xfrm>
          <a:prstGeom prst="ellipse">
            <a:avLst/>
          </a:prstGeom>
          <a:solidFill>
            <a:srgbClr val="40008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Wiskunde A</a:t>
            </a:r>
          </a:p>
        </p:txBody>
      </p:sp>
      <p:sp>
        <p:nvSpPr>
          <p:cNvPr id="8" name="Ovaal 7"/>
          <p:cNvSpPr/>
          <p:nvPr/>
        </p:nvSpPr>
        <p:spPr>
          <a:xfrm>
            <a:off x="2474492" y="3224369"/>
            <a:ext cx="1773514" cy="1797900"/>
          </a:xfrm>
          <a:prstGeom prst="ellipse">
            <a:avLst/>
          </a:prstGeom>
          <a:solidFill>
            <a:srgbClr val="51CEA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Economie</a:t>
            </a:r>
          </a:p>
        </p:txBody>
      </p:sp>
      <p:sp>
        <p:nvSpPr>
          <p:cNvPr id="9" name="Ovaal 8"/>
          <p:cNvSpPr/>
          <p:nvPr/>
        </p:nvSpPr>
        <p:spPr>
          <a:xfrm>
            <a:off x="4403677" y="3224369"/>
            <a:ext cx="1773514" cy="1797900"/>
          </a:xfrm>
          <a:prstGeom prst="ellipse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000" err="1"/>
              <a:t>Geschie-denis</a:t>
            </a:r>
            <a:endParaRPr lang="nl-NL" sz="1200"/>
          </a:p>
        </p:txBody>
      </p:sp>
      <p:sp>
        <p:nvSpPr>
          <p:cNvPr id="10" name="Ovaal 9"/>
          <p:cNvSpPr/>
          <p:nvPr/>
        </p:nvSpPr>
        <p:spPr>
          <a:xfrm>
            <a:off x="7267410" y="2997106"/>
            <a:ext cx="1773514" cy="1797900"/>
          </a:xfrm>
          <a:prstGeom prst="ellipse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err="1"/>
              <a:t>Aardrijks-kunde</a:t>
            </a:r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6177191" y="4030955"/>
            <a:ext cx="1773514" cy="1797900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M&amp;O</a:t>
            </a:r>
          </a:p>
        </p:txBody>
      </p:sp>
      <p:sp>
        <p:nvSpPr>
          <p:cNvPr id="12" name="Ovaal 11"/>
          <p:cNvSpPr/>
          <p:nvPr/>
        </p:nvSpPr>
        <p:spPr>
          <a:xfrm>
            <a:off x="7267410" y="4929905"/>
            <a:ext cx="1773514" cy="1797900"/>
          </a:xfrm>
          <a:prstGeom prst="ellipse">
            <a:avLst/>
          </a:prstGeom>
          <a:solidFill>
            <a:schemeClr val="tx1">
              <a:lumMod val="90000"/>
              <a:lumOff val="1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MAW</a:t>
            </a:r>
          </a:p>
        </p:txBody>
      </p:sp>
    </p:spTree>
    <p:extLst>
      <p:ext uri="{BB962C8B-B14F-4D97-AF65-F5344CB8AC3E}">
        <p14:creationId xmlns:p14="http://schemas.microsoft.com/office/powerpoint/2010/main" val="307519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eperen 3"/>
          <p:cNvGrpSpPr/>
          <p:nvPr/>
        </p:nvGrpSpPr>
        <p:grpSpPr>
          <a:xfrm>
            <a:off x="4899759" y="1492154"/>
            <a:ext cx="1773514" cy="2849250"/>
            <a:chOff x="5109362" y="1480926"/>
            <a:chExt cx="1773514" cy="2849250"/>
          </a:xfrm>
        </p:grpSpPr>
        <p:sp>
          <p:nvSpPr>
            <p:cNvPr id="10" name="Ovaal 9"/>
            <p:cNvSpPr/>
            <p:nvPr/>
          </p:nvSpPr>
          <p:spPr>
            <a:xfrm>
              <a:off x="5109362" y="1480926"/>
              <a:ext cx="1773514" cy="1797900"/>
            </a:xfrm>
            <a:prstGeom prst="ellipse">
              <a:avLst/>
            </a:prstGeom>
            <a:solidFill>
              <a:srgbClr val="66006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/>
                <a:t>Kunstvak</a:t>
              </a:r>
            </a:p>
          </p:txBody>
        </p:sp>
        <p:sp>
          <p:nvSpPr>
            <p:cNvPr id="14" name="Ovaal 13"/>
            <p:cNvSpPr/>
            <p:nvPr/>
          </p:nvSpPr>
          <p:spPr>
            <a:xfrm>
              <a:off x="5109362" y="2017829"/>
              <a:ext cx="1773514" cy="1797900"/>
            </a:xfrm>
            <a:prstGeom prst="ellipse">
              <a:avLst/>
            </a:prstGeom>
            <a:solidFill>
              <a:srgbClr val="66006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/>
                <a:t>Kunstvak</a:t>
              </a:r>
            </a:p>
          </p:txBody>
        </p:sp>
        <p:sp>
          <p:nvSpPr>
            <p:cNvPr id="20" name="Ovaal 19"/>
            <p:cNvSpPr/>
            <p:nvPr/>
          </p:nvSpPr>
          <p:spPr>
            <a:xfrm>
              <a:off x="5109362" y="2532276"/>
              <a:ext cx="1773514" cy="1797900"/>
            </a:xfrm>
            <a:prstGeom prst="ellipse">
              <a:avLst/>
            </a:prstGeom>
            <a:solidFill>
              <a:srgbClr val="66006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/>
                <a:t>Kunstvak</a:t>
              </a:r>
            </a:p>
          </p:txBody>
        </p:sp>
      </p:grpSp>
      <p:sp>
        <p:nvSpPr>
          <p:cNvPr id="6" name="Ovaal 5"/>
          <p:cNvSpPr/>
          <p:nvPr/>
        </p:nvSpPr>
        <p:spPr>
          <a:xfrm>
            <a:off x="2802867" y="4945863"/>
            <a:ext cx="1773514" cy="1797900"/>
          </a:xfrm>
          <a:prstGeom prst="ellipse">
            <a:avLst/>
          </a:prstGeom>
          <a:solidFill>
            <a:srgbClr val="6A4B8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Wiskunde C</a:t>
            </a:r>
          </a:p>
        </p:txBody>
      </p:sp>
      <p:sp>
        <p:nvSpPr>
          <p:cNvPr id="16" name="Ovaal 15"/>
          <p:cNvSpPr/>
          <p:nvPr/>
        </p:nvSpPr>
        <p:spPr>
          <a:xfrm>
            <a:off x="1782426" y="4945863"/>
            <a:ext cx="1773514" cy="1797900"/>
          </a:xfrm>
          <a:prstGeom prst="ellipse">
            <a:avLst/>
          </a:prstGeom>
          <a:solidFill>
            <a:srgbClr val="6A4B8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Wiskunde A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66031"/>
            <a:ext cx="8229600" cy="990600"/>
          </a:xfrm>
        </p:spPr>
        <p:txBody>
          <a:bodyPr/>
          <a:lstStyle/>
          <a:p>
            <a:r>
              <a:rPr lang="nl-NL"/>
              <a:t>Cultuur &amp; Maatschappij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145673"/>
            <a:ext cx="8229600" cy="5723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1400"/>
              <a:t>Dit is het enige profiel waarbij het vakkenpakket van vwo en havo anders is. Geef je dit profiel bij de profielkeuze aan, dan volg je de volgende examenvakken:</a:t>
            </a:r>
          </a:p>
        </p:txBody>
      </p:sp>
      <p:sp>
        <p:nvSpPr>
          <p:cNvPr id="7" name="Ovaal 6"/>
          <p:cNvSpPr/>
          <p:nvPr/>
        </p:nvSpPr>
        <p:spPr>
          <a:xfrm>
            <a:off x="24964" y="1869677"/>
            <a:ext cx="1773514" cy="1797900"/>
          </a:xfrm>
          <a:prstGeom prst="ellipse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err="1"/>
              <a:t>Geschie-denis</a:t>
            </a:r>
            <a:endParaRPr lang="nl-NL" sz="1200"/>
          </a:p>
        </p:txBody>
      </p:sp>
      <p:sp>
        <p:nvSpPr>
          <p:cNvPr id="11" name="Tekstvak 10"/>
          <p:cNvSpPr txBox="1"/>
          <p:nvPr/>
        </p:nvSpPr>
        <p:spPr>
          <a:xfrm>
            <a:off x="6673273" y="2172906"/>
            <a:ext cx="247072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/>
              <a:t>Je hebt automatisch </a:t>
            </a:r>
            <a:r>
              <a:rPr lang="nl-NL" b="1"/>
              <a:t>Kunst Algemeen </a:t>
            </a:r>
            <a:r>
              <a:rPr lang="nl-NL"/>
              <a:t>en daarbij kies je nog </a:t>
            </a:r>
            <a:r>
              <a:rPr lang="nl-NL" b="1"/>
              <a:t>Beeldend</a:t>
            </a:r>
            <a:r>
              <a:rPr lang="nl-NL"/>
              <a:t>, </a:t>
            </a:r>
            <a:r>
              <a:rPr lang="nl-NL" b="1"/>
              <a:t>Drama</a:t>
            </a:r>
            <a:r>
              <a:rPr lang="nl-NL"/>
              <a:t> of </a:t>
            </a:r>
            <a:r>
              <a:rPr lang="nl-NL" b="1"/>
              <a:t>Muziek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142765" y="4714679"/>
            <a:ext cx="223681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/>
              <a:t>De </a:t>
            </a:r>
            <a:r>
              <a:rPr lang="nl-NL" b="1"/>
              <a:t>vwo’ers </a:t>
            </a:r>
            <a:r>
              <a:rPr lang="nl-NL"/>
              <a:t>kiezen in de bovenbouw voor wiskunde A of C.</a:t>
            </a:r>
          </a:p>
          <a:p>
            <a:r>
              <a:rPr lang="nl-NL"/>
              <a:t>Bij de </a:t>
            </a:r>
            <a:r>
              <a:rPr lang="nl-NL" b="1"/>
              <a:t>havisten</a:t>
            </a:r>
            <a:r>
              <a:rPr lang="nl-NL"/>
              <a:t> zit wiskunde niet in dit pakket.</a:t>
            </a:r>
          </a:p>
        </p:txBody>
      </p:sp>
      <p:sp>
        <p:nvSpPr>
          <p:cNvPr id="18" name="Ovaal 17"/>
          <p:cNvSpPr/>
          <p:nvPr/>
        </p:nvSpPr>
        <p:spPr>
          <a:xfrm>
            <a:off x="2176369" y="1703918"/>
            <a:ext cx="1773514" cy="1797900"/>
          </a:xfrm>
          <a:prstGeom prst="ellipse">
            <a:avLst/>
          </a:prstGeom>
          <a:solidFill>
            <a:srgbClr val="FF6FC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err="1"/>
              <a:t>Aardrijks-kunde</a:t>
            </a:r>
            <a:endParaRPr lang="nl-NL" sz="1600"/>
          </a:p>
        </p:txBody>
      </p:sp>
      <p:sp>
        <p:nvSpPr>
          <p:cNvPr id="19" name="Ovaal 18"/>
          <p:cNvSpPr/>
          <p:nvPr/>
        </p:nvSpPr>
        <p:spPr>
          <a:xfrm>
            <a:off x="2955267" y="2768627"/>
            <a:ext cx="1773514" cy="17979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/>
              <a:t>Economie</a:t>
            </a:r>
          </a:p>
        </p:txBody>
      </p:sp>
      <p:sp>
        <p:nvSpPr>
          <p:cNvPr id="9" name="Ovaal 8"/>
          <p:cNvSpPr/>
          <p:nvPr/>
        </p:nvSpPr>
        <p:spPr>
          <a:xfrm>
            <a:off x="1615806" y="2916779"/>
            <a:ext cx="1773514" cy="17979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/>
              <a:t>Maatschap-</a:t>
            </a:r>
            <a:r>
              <a:rPr lang="nl-NL" sz="1600" err="1"/>
              <a:t>pijweten</a:t>
            </a:r>
            <a:r>
              <a:rPr lang="nl-NL" sz="1600"/>
              <a:t>-schappen</a:t>
            </a:r>
          </a:p>
        </p:txBody>
      </p:sp>
      <p:sp>
        <p:nvSpPr>
          <p:cNvPr id="21" name="Ovaal 20"/>
          <p:cNvSpPr/>
          <p:nvPr/>
        </p:nvSpPr>
        <p:spPr>
          <a:xfrm>
            <a:off x="5811454" y="4761314"/>
            <a:ext cx="1773514" cy="1797900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      Frans</a:t>
            </a:r>
          </a:p>
        </p:txBody>
      </p:sp>
      <p:sp>
        <p:nvSpPr>
          <p:cNvPr id="22" name="Ovaal 21"/>
          <p:cNvSpPr/>
          <p:nvPr/>
        </p:nvSpPr>
        <p:spPr>
          <a:xfrm>
            <a:off x="4728781" y="4761314"/>
            <a:ext cx="1773514" cy="1797900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Duits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7232315" y="4566527"/>
            <a:ext cx="1758641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/>
              <a:t>De </a:t>
            </a:r>
            <a:r>
              <a:rPr lang="nl-NL" b="1"/>
              <a:t>havisten</a:t>
            </a:r>
            <a:r>
              <a:rPr lang="nl-NL"/>
              <a:t> kiezen of Duits of Frans als tweede moderne vreemde taal.</a:t>
            </a:r>
          </a:p>
        </p:txBody>
      </p:sp>
    </p:spTree>
    <p:extLst>
      <p:ext uri="{BB962C8B-B14F-4D97-AF65-F5344CB8AC3E}">
        <p14:creationId xmlns:p14="http://schemas.microsoft.com/office/powerpoint/2010/main" val="3098280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4000" y="533400"/>
            <a:ext cx="8582526" cy="990600"/>
          </a:xfrm>
        </p:spPr>
        <p:txBody>
          <a:bodyPr>
            <a:normAutofit fontScale="90000"/>
          </a:bodyPr>
          <a:lstStyle/>
          <a:p>
            <a:r>
              <a:rPr lang="nl-NL"/>
              <a:t>Het keuze-examenvak voor natuurprofielen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6182" y="1413041"/>
            <a:ext cx="8229600" cy="10196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1400"/>
              <a:t>Iedereen kiest één keuze-examenvak. Je kan geen vak kiezen dat al in het vakkenpakket van je profiel zit.</a:t>
            </a:r>
          </a:p>
        </p:txBody>
      </p:sp>
      <p:sp>
        <p:nvSpPr>
          <p:cNvPr id="6" name="Ovaal 5"/>
          <p:cNvSpPr>
            <a:spLocks noChangeAspect="1"/>
          </p:cNvSpPr>
          <p:nvPr/>
        </p:nvSpPr>
        <p:spPr>
          <a:xfrm>
            <a:off x="457200" y="2432714"/>
            <a:ext cx="1795065" cy="1796400"/>
          </a:xfrm>
          <a:prstGeom prst="ellipse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err="1"/>
              <a:t>Aardrijks-kunde</a:t>
            </a:r>
            <a:endParaRPr lang="nl-NL" sz="1400"/>
          </a:p>
        </p:txBody>
      </p:sp>
      <p:sp>
        <p:nvSpPr>
          <p:cNvPr id="11" name="Ovaal 10"/>
          <p:cNvSpPr>
            <a:spLocks noChangeAspect="1"/>
          </p:cNvSpPr>
          <p:nvPr/>
        </p:nvSpPr>
        <p:spPr>
          <a:xfrm>
            <a:off x="2538188" y="2434816"/>
            <a:ext cx="1796400" cy="1796400"/>
          </a:xfrm>
          <a:prstGeom prst="ellipse">
            <a:avLst/>
          </a:prstGeom>
          <a:solidFill>
            <a:srgbClr val="804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err="1"/>
              <a:t>Natuur-kunde</a:t>
            </a:r>
            <a:endParaRPr lang="nl-NL" sz="1400"/>
          </a:p>
        </p:txBody>
      </p:sp>
      <p:sp>
        <p:nvSpPr>
          <p:cNvPr id="15" name="Ovaal 14"/>
          <p:cNvSpPr>
            <a:spLocks noChangeAspect="1"/>
          </p:cNvSpPr>
          <p:nvPr/>
        </p:nvSpPr>
        <p:spPr>
          <a:xfrm>
            <a:off x="6877439" y="2434816"/>
            <a:ext cx="1796400" cy="1796400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/>
              <a:t>Informatica</a:t>
            </a:r>
          </a:p>
        </p:txBody>
      </p:sp>
      <p:sp>
        <p:nvSpPr>
          <p:cNvPr id="19" name="Ovaal 18"/>
          <p:cNvSpPr>
            <a:spLocks noChangeAspect="1"/>
          </p:cNvSpPr>
          <p:nvPr/>
        </p:nvSpPr>
        <p:spPr>
          <a:xfrm>
            <a:off x="4670703" y="2434816"/>
            <a:ext cx="1796400" cy="1796400"/>
          </a:xfrm>
          <a:prstGeom prst="ellipse">
            <a:avLst/>
          </a:prstGeom>
          <a:solidFill>
            <a:srgbClr val="1F013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/>
              <a:t>Wiskunde D</a:t>
            </a:r>
          </a:p>
        </p:txBody>
      </p:sp>
      <p:sp>
        <p:nvSpPr>
          <p:cNvPr id="20" name="Tekstvak 19"/>
          <p:cNvSpPr txBox="1"/>
          <p:nvPr/>
        </p:nvSpPr>
        <p:spPr>
          <a:xfrm>
            <a:off x="6444308" y="4833076"/>
            <a:ext cx="239221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Bij het kunstvak krijg je automatisch Kunst Algemeen en je moet nog een keuze maken tussen Beeldend, Muziek of Drama. Je kan in totaal 1 kunstvak kiezen.</a:t>
            </a:r>
          </a:p>
        </p:txBody>
      </p:sp>
      <p:sp>
        <p:nvSpPr>
          <p:cNvPr id="22" name="Ovaal 21"/>
          <p:cNvSpPr>
            <a:spLocks noChangeAspect="1"/>
          </p:cNvSpPr>
          <p:nvPr/>
        </p:nvSpPr>
        <p:spPr>
          <a:xfrm>
            <a:off x="1639988" y="4637114"/>
            <a:ext cx="1796400" cy="1796400"/>
          </a:xfrm>
          <a:prstGeom prst="ellipse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/>
              <a:t>Kunst</a:t>
            </a:r>
          </a:p>
          <a:p>
            <a:pPr algn="ctr"/>
            <a:r>
              <a:rPr lang="nl-NL" sz="1400"/>
              <a:t>Muziek</a:t>
            </a:r>
          </a:p>
        </p:txBody>
      </p:sp>
      <p:sp>
        <p:nvSpPr>
          <p:cNvPr id="21" name="Ovaal 20"/>
          <p:cNvSpPr>
            <a:spLocks noChangeAspect="1"/>
          </p:cNvSpPr>
          <p:nvPr/>
        </p:nvSpPr>
        <p:spPr>
          <a:xfrm>
            <a:off x="2874303" y="4637114"/>
            <a:ext cx="1796400" cy="1796400"/>
          </a:xfrm>
          <a:prstGeom prst="ellipse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/>
              <a:t>Kunst</a:t>
            </a:r>
          </a:p>
          <a:p>
            <a:pPr algn="ctr"/>
            <a:r>
              <a:rPr lang="nl-NL" sz="1400"/>
              <a:t>Drama</a:t>
            </a:r>
          </a:p>
        </p:txBody>
      </p:sp>
      <p:sp>
        <p:nvSpPr>
          <p:cNvPr id="16" name="Ovaal 15"/>
          <p:cNvSpPr>
            <a:spLocks noChangeAspect="1"/>
          </p:cNvSpPr>
          <p:nvPr/>
        </p:nvSpPr>
        <p:spPr>
          <a:xfrm>
            <a:off x="4202808" y="4637114"/>
            <a:ext cx="1796400" cy="1796400"/>
          </a:xfrm>
          <a:prstGeom prst="ellipse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/>
              <a:t>Kunst</a:t>
            </a:r>
          </a:p>
          <a:p>
            <a:pPr algn="ctr"/>
            <a:r>
              <a:rPr lang="nl-NL" sz="1400"/>
              <a:t>Beeldend</a:t>
            </a:r>
          </a:p>
        </p:txBody>
      </p:sp>
    </p:spTree>
    <p:extLst>
      <p:ext uri="{BB962C8B-B14F-4D97-AF65-F5344CB8AC3E}">
        <p14:creationId xmlns:p14="http://schemas.microsoft.com/office/powerpoint/2010/main" val="41717119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elderheid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F0CC4CD08BCD4091F1AE38BEAC3C8D" ma:contentTypeVersion="7" ma:contentTypeDescription="Create a new document." ma:contentTypeScope="" ma:versionID="ee44afea448f8248add7200d280e402d">
  <xsd:schema xmlns:xsd="http://www.w3.org/2001/XMLSchema" xmlns:xs="http://www.w3.org/2001/XMLSchema" xmlns:p="http://schemas.microsoft.com/office/2006/metadata/properties" xmlns:ns2="83e24a9a-b641-4b6e-9f95-eb0a522967f2" xmlns:ns3="84eaa75c-79ca-4e3b-8c6c-e424221bdb30" targetNamespace="http://schemas.microsoft.com/office/2006/metadata/properties" ma:root="true" ma:fieldsID="5bca4078c7b4728e11950962383de115" ns2:_="" ns3:_="">
    <xsd:import namespace="83e24a9a-b641-4b6e-9f95-eb0a522967f2"/>
    <xsd:import namespace="84eaa75c-79ca-4e3b-8c6c-e424221bdb3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e24a9a-b641-4b6e-9f95-eb0a522967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eaa75c-79ca-4e3b-8c6c-e424221bdb30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4E277E2-80AC-4303-A970-E6841A5652E5}">
  <ds:schemaRefs>
    <ds:schemaRef ds:uri="84eaa75c-79ca-4e3b-8c6c-e424221bdb30"/>
    <ds:schemaRef ds:uri="http://purl.org/dc/terms/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83e24a9a-b641-4b6e-9f95-eb0a522967f2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A68D871-4D58-4211-80B8-8236F7485132}"/>
</file>

<file path=customXml/itemProps3.xml><?xml version="1.0" encoding="utf-8"?>
<ds:datastoreItem xmlns:ds="http://schemas.openxmlformats.org/officeDocument/2006/customXml" ds:itemID="{0C8DEEF6-73B3-4BC3-B263-96204146EC5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669</Words>
  <Application>Microsoft Macintosh PowerPoint</Application>
  <PresentationFormat>Diavoorstelling (4:3)</PresentationFormat>
  <Paragraphs>111</Paragraphs>
  <Slides>11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2" baseType="lpstr">
      <vt:lpstr>Helderheid</vt:lpstr>
      <vt:lpstr>Profiel- en niveaukeuze</vt:lpstr>
      <vt:lpstr>Hoe is het vakkenpakket opgebouwd?</vt:lpstr>
      <vt:lpstr>Het gemeenschappelijke deel</vt:lpstr>
      <vt:lpstr>De 4 profielen</vt:lpstr>
      <vt:lpstr>Natuur &amp; Techniek</vt:lpstr>
      <vt:lpstr>Natuur &amp; Gezondheid</vt:lpstr>
      <vt:lpstr>Economie &amp; Maatschappij</vt:lpstr>
      <vt:lpstr>Cultuur &amp; Maatschappij</vt:lpstr>
      <vt:lpstr>Het keuze-examenvak voor natuurprofielen</vt:lpstr>
      <vt:lpstr>Het keuze-examenvak voor maatschappijprofielen</vt:lpstr>
      <vt:lpstr>Q&amp;A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Voorlopige profielkeuze</dc:title>
  <dc:creator>Jinke Meulendijks</dc:creator>
  <cp:lastModifiedBy>Caroline Verlee</cp:lastModifiedBy>
  <cp:revision>4</cp:revision>
  <dcterms:created xsi:type="dcterms:W3CDTF">1601-01-01T00:00:00Z</dcterms:created>
  <dcterms:modified xsi:type="dcterms:W3CDTF">2018-08-31T16:09:13Z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0x010100CFF0CC4CD08BCD4091F1AE38BEAC3C8D</vt:lpwstr>
  </property>
</Properties>
</file>